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95E22-08B9-40C1-AE6E-8CCAE21592A7}" type="datetimeFigureOut">
              <a:rPr lang="fr-FR" smtClean="0"/>
              <a:t>31/07/2022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1243013"/>
            <a:ext cx="23241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F97DC-84DD-4236-900B-48F2463AF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0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3B0C-9D3F-46E9-A004-1F43E035F3F5}" type="datetimeFigureOut">
              <a:rPr lang="fr-FR" smtClean="0"/>
              <a:t>31/07/2022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F311-2AED-4FDE-AFB3-F3E00287B4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88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3B0C-9D3F-46E9-A004-1F43E035F3F5}" type="datetimeFigureOut">
              <a:rPr lang="fr-FR" smtClean="0"/>
              <a:t>31/07/2022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F311-2AED-4FDE-AFB3-F3E00287B4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74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3B0C-9D3F-46E9-A004-1F43E035F3F5}" type="datetimeFigureOut">
              <a:rPr lang="fr-FR" smtClean="0"/>
              <a:t>31/07/2022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F311-2AED-4FDE-AFB3-F3E00287B4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98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3B0C-9D3F-46E9-A004-1F43E035F3F5}" type="datetimeFigureOut">
              <a:rPr lang="fr-FR" smtClean="0"/>
              <a:t>31/07/2022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F311-2AED-4FDE-AFB3-F3E00287B4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04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3B0C-9D3F-46E9-A004-1F43E035F3F5}" type="datetimeFigureOut">
              <a:rPr lang="fr-FR" smtClean="0"/>
              <a:t>31/07/2022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F311-2AED-4FDE-AFB3-F3E00287B4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79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3B0C-9D3F-46E9-A004-1F43E035F3F5}" type="datetimeFigureOut">
              <a:rPr lang="fr-FR" smtClean="0"/>
              <a:t>31/07/2022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F311-2AED-4FDE-AFB3-F3E00287B4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33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3B0C-9D3F-46E9-A004-1F43E035F3F5}" type="datetimeFigureOut">
              <a:rPr lang="fr-FR" smtClean="0"/>
              <a:t>31/07/2022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F311-2AED-4FDE-AFB3-F3E00287B4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98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3B0C-9D3F-46E9-A004-1F43E035F3F5}" type="datetimeFigureOut">
              <a:rPr lang="fr-FR" smtClean="0"/>
              <a:t>31/07/2022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F311-2AED-4FDE-AFB3-F3E00287B4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35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3B0C-9D3F-46E9-A004-1F43E035F3F5}" type="datetimeFigureOut">
              <a:rPr lang="fr-FR" smtClean="0"/>
              <a:t>31/07/2022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F311-2AED-4FDE-AFB3-F3E00287B4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27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3B0C-9D3F-46E9-A004-1F43E035F3F5}" type="datetimeFigureOut">
              <a:rPr lang="fr-FR" smtClean="0"/>
              <a:t>31/07/2022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F311-2AED-4FDE-AFB3-F3E00287B4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91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3B0C-9D3F-46E9-A004-1F43E035F3F5}" type="datetimeFigureOut">
              <a:rPr lang="fr-FR" smtClean="0"/>
              <a:t>31/07/2022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F311-2AED-4FDE-AFB3-F3E00287B4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46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C3B0C-9D3F-46E9-A004-1F43E035F3F5}" type="datetimeFigureOut">
              <a:rPr lang="fr-FR" smtClean="0"/>
              <a:t>31/07/2022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5F311-2AED-4FDE-AFB3-F3E00287B4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54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F9FB763-5654-1AD9-3C56-7CE952A68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73" y="149941"/>
            <a:ext cx="6858000" cy="960611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18331AB-6C24-6018-D88C-B548DA767990}"/>
              </a:ext>
            </a:extLst>
          </p:cNvPr>
          <p:cNvSpPr txBox="1"/>
          <p:nvPr/>
        </p:nvSpPr>
        <p:spPr>
          <a:xfrm rot="20476223">
            <a:off x="41563" y="3657599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Comic Sans MS" panose="030F0702030302020204" pitchFamily="66" charset="0"/>
              </a:rPr>
              <a:t>      </a:t>
            </a:r>
            <a:r>
              <a:rPr lang="fr-FR" sz="3200" b="1" dirty="0">
                <a:highlight>
                  <a:srgbClr val="FFFF00"/>
                </a:highlight>
                <a:latin typeface="Comic Sans MS" panose="030F0702030302020204" pitchFamily="66" charset="0"/>
              </a:rPr>
              <a:t>STAGE </a:t>
            </a:r>
          </a:p>
          <a:p>
            <a:r>
              <a:rPr lang="fr-FR" sz="3200" b="1" dirty="0">
                <a:highlight>
                  <a:srgbClr val="FFFF00"/>
                </a:highlight>
                <a:latin typeface="Comic Sans MS" panose="030F0702030302020204" pitchFamily="66" charset="0"/>
              </a:rPr>
              <a:t>1</a:t>
            </a:r>
            <a:r>
              <a:rPr lang="fr-FR" sz="3200" b="1" baseline="30000" dirty="0">
                <a:highlight>
                  <a:srgbClr val="FFFF00"/>
                </a:highlight>
                <a:latin typeface="Comic Sans MS" panose="030F0702030302020204" pitchFamily="66" charset="0"/>
              </a:rPr>
              <a:t>er</a:t>
            </a:r>
            <a:r>
              <a:rPr lang="fr-FR" sz="3200" b="1" dirty="0">
                <a:highlight>
                  <a:srgbClr val="FFFF00"/>
                </a:highlight>
                <a:latin typeface="Comic Sans MS" panose="030F0702030302020204" pitchFamily="66" charset="0"/>
              </a:rPr>
              <a:t> WE d’Octobre </a:t>
            </a:r>
          </a:p>
          <a:p>
            <a:endParaRPr lang="fr-FR" sz="3200" b="1" dirty="0">
              <a:latin typeface="Comic Sans MS" panose="030F0702030302020204" pitchFamily="66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767A07-8143-5A8F-ACE5-77CD6D689631}"/>
              </a:ext>
            </a:extLst>
          </p:cNvPr>
          <p:cNvSpPr txBox="1"/>
          <p:nvPr/>
        </p:nvSpPr>
        <p:spPr>
          <a:xfrm>
            <a:off x="2175163" y="7891322"/>
            <a:ext cx="5029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Renseignements et inscriptions </a:t>
            </a:r>
            <a:r>
              <a:rPr lang="fr-FR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auprés</a:t>
            </a:r>
            <a:endParaRPr lang="fr-F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dirty="0">
                <a:solidFill>
                  <a:srgbClr val="FFFF00"/>
                </a:solidFill>
                <a:latin typeface="Comic Sans MS" panose="030F0702030302020204" pitchFamily="66" charset="0"/>
              </a:rPr>
              <a:t>          d’</a:t>
            </a:r>
            <a:r>
              <a:rPr lang="fr-FR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Aline</a:t>
            </a:r>
            <a:r>
              <a:rPr lang="fr-FR" b="1" dirty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r>
              <a:rPr lang="fr-F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0674886753</a:t>
            </a:r>
          </a:p>
          <a:p>
            <a:r>
              <a:rPr lang="fr-FR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 FB: </a:t>
            </a:r>
            <a:r>
              <a:rPr lang="fr-FR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danse ta vibration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3F549B-67DA-6E5A-5D5D-8BB160D7A40D}"/>
              </a:ext>
            </a:extLst>
          </p:cNvPr>
          <p:cNvSpPr txBox="1"/>
          <p:nvPr/>
        </p:nvSpPr>
        <p:spPr>
          <a:xfrm>
            <a:off x="3200400" y="6567654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FF00"/>
                </a:solidFill>
                <a:highlight>
                  <a:srgbClr val="800000"/>
                </a:highlight>
                <a:latin typeface="Comic Sans MS" panose="030F0702030302020204" pitchFamily="66" charset="0"/>
              </a:rPr>
              <a:t>A L’HUIS PREAU</a:t>
            </a:r>
          </a:p>
          <a:p>
            <a:r>
              <a:rPr lang="fr-FR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     </a:t>
            </a:r>
            <a:r>
              <a:rPr lang="fr-FR" sz="3200" b="1" dirty="0">
                <a:solidFill>
                  <a:srgbClr val="FFFF00"/>
                </a:solidFill>
                <a:highlight>
                  <a:srgbClr val="800000"/>
                </a:highlight>
                <a:latin typeface="Comic Sans MS" panose="030F0702030302020204" pitchFamily="66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highlight>
                  <a:srgbClr val="800000"/>
                </a:highlight>
                <a:latin typeface="Comic Sans MS" panose="030F0702030302020204" pitchFamily="66" charset="0"/>
              </a:rPr>
              <a:t>Chatin</a:t>
            </a:r>
            <a:endParaRPr lang="fr-FR" sz="3200" b="1" dirty="0">
              <a:solidFill>
                <a:srgbClr val="FFFF00"/>
              </a:solidFill>
              <a:highlight>
                <a:srgbClr val="800000"/>
              </a:highlight>
              <a:latin typeface="Comic Sans MS" panose="030F0702030302020204" pitchFamily="66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BA5F23-C48B-72A5-1BDD-8D8719C6B8EB}"/>
              </a:ext>
            </a:extLst>
          </p:cNvPr>
          <p:cNvSpPr txBox="1"/>
          <p:nvPr/>
        </p:nvSpPr>
        <p:spPr>
          <a:xfrm rot="20484477">
            <a:off x="83136" y="5137894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00"/>
                </a:solidFill>
                <a:highlight>
                  <a:srgbClr val="800080"/>
                </a:highlight>
                <a:latin typeface="Comic Sans MS" panose="030F0702030302020204" pitchFamily="66" charset="0"/>
              </a:rPr>
              <a:t>du 30 sept. 18H </a:t>
            </a:r>
          </a:p>
          <a:p>
            <a:r>
              <a:rPr lang="fr-FR" sz="2400" dirty="0">
                <a:solidFill>
                  <a:srgbClr val="FFFF00"/>
                </a:solidFill>
                <a:highlight>
                  <a:srgbClr val="800080"/>
                </a:highlight>
                <a:latin typeface="Comic Sans MS" panose="030F0702030302020204" pitchFamily="66" charset="0"/>
              </a:rPr>
              <a:t>au  2 Oct. 17H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64F91D-E316-9FB4-0349-745EDDE68530}"/>
              </a:ext>
            </a:extLst>
          </p:cNvPr>
          <p:cNvSpPr txBox="1"/>
          <p:nvPr/>
        </p:nvSpPr>
        <p:spPr>
          <a:xfrm rot="20549385">
            <a:off x="332508" y="622656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00"/>
                </a:solidFill>
                <a:highlight>
                  <a:srgbClr val="800080"/>
                </a:highlight>
              </a:rPr>
              <a:t>350 euros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005BB9-D89B-32A6-9835-BF6511A48E54}"/>
              </a:ext>
            </a:extLst>
          </p:cNvPr>
          <p:cNvSpPr txBox="1"/>
          <p:nvPr/>
        </p:nvSpPr>
        <p:spPr>
          <a:xfrm>
            <a:off x="1586824" y="9276317"/>
            <a:ext cx="572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  <a:latin typeface="Comic Sans MS" panose="030F0702030302020204" pitchFamily="66" charset="0"/>
              </a:rPr>
              <a:t>RESERVATION et BILLETTERIE OUVERTES</a:t>
            </a:r>
          </a:p>
        </p:txBody>
      </p:sp>
    </p:spTree>
    <p:extLst>
      <p:ext uri="{BB962C8B-B14F-4D97-AF65-F5344CB8AC3E}">
        <p14:creationId xmlns:p14="http://schemas.microsoft.com/office/powerpoint/2010/main" val="37333132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39</Words>
  <Application>Microsoft Office PowerPoint</Application>
  <PresentationFormat>Format A4 (210 x 297 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tiliona@yahoo.fr</dc:creator>
  <cp:lastModifiedBy>tiliona@yahoo.fr</cp:lastModifiedBy>
  <cp:revision>1</cp:revision>
  <dcterms:created xsi:type="dcterms:W3CDTF">2022-07-31T17:47:51Z</dcterms:created>
  <dcterms:modified xsi:type="dcterms:W3CDTF">2022-07-31T18:38:43Z</dcterms:modified>
</cp:coreProperties>
</file>